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56" r:id="rId2"/>
    <p:sldId id="257" r:id="rId3"/>
    <p:sldId id="260" r:id="rId4"/>
    <p:sldId id="261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 autoAdjust="0"/>
    <p:restoredTop sz="94640" autoAdjust="0"/>
  </p:normalViewPr>
  <p:slideViewPr>
    <p:cSldViewPr>
      <p:cViewPr varScale="1">
        <p:scale>
          <a:sx n="65" d="100"/>
          <a:sy n="65" d="100"/>
        </p:scale>
        <p:origin x="-1440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endParaRPr lang="en-US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fld id="{4F9D6376-EB40-4591-952D-049AB992656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endParaRPr lang="en-US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fld id="{6343F95D-14A6-4A9B-9DB4-8CEFD2FEC00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fld id="{F5C362E0-F5DA-48E4-9EC0-F1B7652C5498}" type="slidenum">
              <a:rPr lang="en-US"/>
              <a:pPr/>
              <a:t>4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18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 anchor="ctr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2ED63-E89E-4DDF-9BE9-8FAB45B21B81}" type="slidenum">
              <a:rPr lang="en-US" alt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F3311A-260E-470D-B236-39AA05AAEA40}" type="datetimeFigureOut">
              <a:rPr lang="en-US" smtClean="0"/>
              <a:pPr/>
              <a:t>6/2/2013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ctr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rtl="0" latinLnBrk="0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latinLnBrk="0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latinLnBrk="0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latinLnBrk="0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latinLnBrk="0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Pandora Internet Radio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Autofit/>
          </a:bodyPr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b"/>
          <a:lstStyle/>
          <a:p>
            <a:r>
              <a:rPr lang="en-US" dirty="0" smtClean="0"/>
              <a:t>Pandora Radio</a:t>
            </a:r>
            <a:endParaRPr lang="en-US" dirty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2209799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/>
              <a:t>Music Genome Project</a:t>
            </a:r>
            <a:endParaRPr lang="en-US" dirty="0"/>
          </a:p>
          <a:p>
            <a:pPr lvl="1"/>
            <a:r>
              <a:rPr lang="en-US" dirty="0" smtClean="0"/>
              <a:t>Pandora has no concept of genre, user connections or ratings. </a:t>
            </a:r>
            <a:endParaRPr lang="en-US" dirty="0" smtClean="0"/>
          </a:p>
          <a:p>
            <a:pPr lvl="1"/>
            <a:r>
              <a:rPr lang="en-US" dirty="0" smtClean="0"/>
              <a:t>When </a:t>
            </a:r>
            <a:r>
              <a:rPr lang="en-US" dirty="0" smtClean="0"/>
              <a:t>you create a radio station on Pandora, it uses a pretty radical approach to delivering your personalized selections</a:t>
            </a:r>
            <a:r>
              <a:rPr lang="en-US" dirty="0" smtClean="0"/>
              <a:t>:</a:t>
            </a:r>
          </a:p>
          <a:p>
            <a:pPr lvl="1"/>
            <a:r>
              <a:rPr lang="en-US" dirty="0" smtClean="0"/>
              <a:t> </a:t>
            </a:r>
            <a:r>
              <a:rPr lang="en-US" dirty="0" smtClean="0"/>
              <a:t>Having analyzed the musical structures present in the songs you like, it plays other songs that possess similar musical traits</a:t>
            </a:r>
            <a:r>
              <a:rPr lang="en-US" dirty="0" smtClean="0"/>
              <a:t>.</a:t>
            </a:r>
            <a:endParaRPr lang="en-US" dirty="0" smtClean="0"/>
          </a:p>
        </p:txBody>
      </p:sp>
      <p:sp>
        <p:nvSpPr>
          <p:cNvPr id="10244" name="AutoShape 4"/>
          <p:cNvSpPr>
            <a:spLocks noChangeArrowheads="1"/>
          </p:cNvSpPr>
          <p:nvPr/>
        </p:nvSpPr>
        <p:spPr bwMode="auto">
          <a:xfrm>
            <a:off x="3429000" y="4876800"/>
            <a:ext cx="2438400" cy="1447800"/>
          </a:xfrm>
          <a:prstGeom prst="leftRightArrowCallout">
            <a:avLst>
              <a:gd name="adj1" fmla="val 25000"/>
              <a:gd name="adj2" fmla="val 25000"/>
              <a:gd name="adj3" fmla="val 21053"/>
              <a:gd name="adj4" fmla="val 50000"/>
            </a:avLst>
          </a:prstGeom>
          <a:solidFill>
            <a:schemeClr val="tx2"/>
          </a:solidFill>
          <a:ln w="57150" cap="flat" cmpd="sng" algn="ctr">
            <a:solidFill>
              <a:schemeClr val="accent1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n-US" i="1" dirty="0" smtClean="0">
                <a:solidFill>
                  <a:schemeClr val="bg1">
                    <a:alpha val="100000"/>
                  </a:schemeClr>
                </a:solidFill>
                <a:latin typeface="Arial"/>
              </a:rPr>
              <a:t>Pandora</a:t>
            </a:r>
            <a:endParaRPr lang="en-US" dirty="0"/>
          </a:p>
        </p:txBody>
      </p:sp>
      <p:sp>
        <p:nvSpPr>
          <p:cNvPr id="10245" name="AutoShape 5"/>
          <p:cNvSpPr>
            <a:spLocks noChangeArrowheads="1"/>
          </p:cNvSpPr>
          <p:nvPr/>
        </p:nvSpPr>
        <p:spPr bwMode="auto">
          <a:xfrm>
            <a:off x="6934200" y="4495800"/>
            <a:ext cx="1371600" cy="1371600"/>
          </a:xfrm>
          <a:prstGeom prst="diamond">
            <a:avLst/>
          </a:prstGeom>
          <a:solidFill>
            <a:schemeClr val="accent2"/>
          </a:solidFill>
          <a:ln w="38100" cap="flat" cmpd="dbl" algn="ctr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n-US">
                <a:solidFill>
                  <a:schemeClr val="tx1">
                    <a:alpha val="100000"/>
                  </a:schemeClr>
                </a:solidFill>
                <a:latin typeface="Arial"/>
              </a:rPr>
              <a:t>Station 2</a:t>
            </a:r>
            <a:endParaRPr lang="en-US"/>
          </a:p>
        </p:txBody>
      </p:sp>
      <p:sp>
        <p:nvSpPr>
          <p:cNvPr id="10246" name="AutoShape 6"/>
          <p:cNvSpPr>
            <a:spLocks noChangeArrowheads="1"/>
          </p:cNvSpPr>
          <p:nvPr/>
        </p:nvSpPr>
        <p:spPr bwMode="auto">
          <a:xfrm>
            <a:off x="1143000" y="4114800"/>
            <a:ext cx="1371600" cy="1371600"/>
          </a:xfrm>
          <a:prstGeom prst="diamond">
            <a:avLst/>
          </a:prstGeom>
          <a:solidFill>
            <a:schemeClr val="accent2"/>
          </a:solidFill>
          <a:ln w="38100" cap="flat" cmpd="dbl" algn="ctr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n-US">
                <a:solidFill>
                  <a:schemeClr val="tx1">
                    <a:alpha val="100000"/>
                  </a:schemeClr>
                </a:solidFill>
                <a:latin typeface="Arial"/>
              </a:rPr>
              <a:t>Station 1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b"/>
          <a:lstStyle/>
          <a:p>
            <a:r>
              <a:rPr lang="en-US" dirty="0" smtClean="0"/>
              <a:t>Customer Service</a:t>
            </a:r>
            <a:endParaRPr lang="en-US" dirty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r>
              <a:rPr lang="en-US" dirty="0" smtClean="0"/>
              <a:t>How to Use Pandora</a:t>
            </a:r>
            <a:endParaRPr lang="en-US" dirty="0"/>
          </a:p>
          <a:p>
            <a:pPr lvl="1"/>
            <a:r>
              <a:rPr lang="en-US" dirty="0" smtClean="0"/>
              <a:t>Create a station</a:t>
            </a:r>
            <a:endParaRPr lang="en-US" dirty="0"/>
          </a:p>
          <a:p>
            <a:pPr lvl="1"/>
            <a:r>
              <a:rPr lang="en-US" dirty="0" smtClean="0"/>
              <a:t>Thumbs</a:t>
            </a:r>
            <a:endParaRPr lang="en-US" dirty="0"/>
          </a:p>
          <a:p>
            <a:pPr lvl="1"/>
            <a:r>
              <a:rPr lang="en-US" dirty="0" smtClean="0"/>
              <a:t>Add variety</a:t>
            </a:r>
            <a:endParaRPr lang="en-US" dirty="0"/>
          </a:p>
          <a:p>
            <a:pPr lvl="1"/>
            <a:r>
              <a:rPr lang="en-US" dirty="0" smtClean="0"/>
              <a:t>Shuffle</a:t>
            </a:r>
            <a:endParaRPr lang="en-US" dirty="0"/>
          </a:p>
          <a:p>
            <a:pPr lvl="1"/>
            <a:r>
              <a:rPr lang="en-US" dirty="0" smtClean="0"/>
              <a:t>Pandora One</a:t>
            </a:r>
            <a:endParaRPr lang="en-US" dirty="0"/>
          </a:p>
          <a:p>
            <a:pPr lvl="1"/>
            <a:endParaRPr lang="en-US" dirty="0"/>
          </a:p>
        </p:txBody>
      </p:sp>
      <p:pic>
        <p:nvPicPr>
          <p:cNvPr id="4098" name="Picture 2" descr="http://reviews.cnet.com/i/bto/20080710/IMG_0111_540x303.png"/>
          <p:cNvPicPr>
            <a:picLocks noGrp="1" noChangeAspect="1" noChangeArrowheads="1"/>
          </p:cNvPicPr>
          <p:nvPr>
            <p:ph sz="half" idx="2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800600" y="1828800"/>
            <a:ext cx="3352800" cy="3352705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b"/>
          <a:lstStyle/>
          <a:p>
            <a:r>
              <a:rPr lang="en-US" dirty="0" smtClean="0"/>
              <a:t>Pandora Internet Radio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441</TotalTime>
  <Words>90</Words>
  <Application>Microsoft Office PowerPoint</Application>
  <PresentationFormat>On-screen Show (4:3)</PresentationFormat>
  <Paragraphs>19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Pandora Internet Radio</vt:lpstr>
      <vt:lpstr>Pandora Radio</vt:lpstr>
      <vt:lpstr>Customer Service</vt:lpstr>
      <vt:lpstr>Pandora Internet Radio</vt:lpstr>
    </vt:vector>
  </TitlesOfParts>
  <Company>Beskeen Publishing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David Beskeen</dc:creator>
  <cp:lastModifiedBy>Phil Schneider</cp:lastModifiedBy>
  <cp:revision>28</cp:revision>
  <dcterms:created xsi:type="dcterms:W3CDTF">2006-10-29T00:41:44Z</dcterms:created>
  <dcterms:modified xsi:type="dcterms:W3CDTF">2013-06-03T01:05:17Z</dcterms:modified>
</cp:coreProperties>
</file>

<file path=docProps/thumbnail.jpeg>
</file>